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72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7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2021-01-12T14:17:55Z</dcterms:created>
  <dc:creator>FRANCESCO PAOLO CASTIGLIONE</dc:creator>
  <dc:description/>
  <dc:language>en-US</dc:language>
  <cp:lastModifiedBy/>
  <dcterms:modified xsi:type="dcterms:W3CDTF">2021-01-14T14:49:46Z</dcterms:modified>
  <cp:revision>4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0x0101007A75B59628D56A4BA5A7C10F15094B57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99</vt:i4>
  </property>
</Properties>
</file>